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60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6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5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9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04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9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2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3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9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9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30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Ezekiel 45-48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“Future Temple” (Part 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“Declare to the house of Israel all that you see.” (40:4b)</a:t>
            </a:r>
          </a:p>
        </p:txBody>
      </p:sp>
    </p:spTree>
    <p:extLst>
      <p:ext uri="{BB962C8B-B14F-4D97-AF65-F5344CB8AC3E}">
        <p14:creationId xmlns:p14="http://schemas.microsoft.com/office/powerpoint/2010/main" val="24723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439615"/>
            <a:ext cx="11004009" cy="11693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Division of “the Land” Begins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(Ezekiel 45:1-6)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65188"/>
            <a:ext cx="10554574" cy="3325658"/>
          </a:xfrm>
        </p:spPr>
        <p:txBody>
          <a:bodyPr>
            <a:normAutofit/>
          </a:bodyPr>
          <a:lstStyle/>
          <a:p>
            <a:r>
              <a:rPr lang="en-US" sz="2400" dirty="0"/>
              <a:t>First Allotment to God </a:t>
            </a:r>
          </a:p>
          <a:p>
            <a:pPr lvl="1"/>
            <a:r>
              <a:rPr lang="en-US" sz="2200" dirty="0"/>
              <a:t>The land was to be “holy x 5” (1,1, 2, 3, 4a) </a:t>
            </a:r>
          </a:p>
          <a:p>
            <a:pPr lvl="1"/>
            <a:r>
              <a:rPr lang="en-US" sz="2200" dirty="0"/>
              <a:t>What does this teach?</a:t>
            </a:r>
          </a:p>
          <a:p>
            <a:r>
              <a:rPr lang="en-US" sz="2400" dirty="0"/>
              <a:t>Allotments for the Priests (45:4b)</a:t>
            </a:r>
          </a:p>
          <a:p>
            <a:r>
              <a:rPr lang="en-US" sz="2400" dirty="0"/>
              <a:t>Allotments for the Levites (45:5)</a:t>
            </a:r>
          </a:p>
          <a:p>
            <a:r>
              <a:rPr lang="en-US" sz="2400" dirty="0"/>
              <a:t>Allotments for </a:t>
            </a:r>
            <a:r>
              <a:rPr lang="en-US" sz="2400" dirty="0"/>
              <a:t>the “whole house of Israel” (45:6)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545" y="5987561"/>
            <a:ext cx="1130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Everyone in Israel had an allotment that touched God’s holy portion…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915" y="2290396"/>
            <a:ext cx="3349870" cy="251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1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1042111" cy="4336775"/>
          </a:xfrm>
        </p:spPr>
        <p:txBody>
          <a:bodyPr>
            <a:normAutofit/>
          </a:bodyPr>
          <a:lstStyle/>
          <a:p>
            <a:r>
              <a:rPr lang="en-US" sz="2400" b="1" dirty="0"/>
              <a:t>Who is this Prince? (45:7)</a:t>
            </a:r>
          </a:p>
          <a:p>
            <a:pPr lvl="1"/>
            <a:r>
              <a:rPr lang="en-US" sz="2200" dirty="0"/>
              <a:t>Ezekiel 34:24, 37:24</a:t>
            </a:r>
          </a:p>
          <a:p>
            <a:r>
              <a:rPr lang="en-US" sz="2400" b="1" dirty="0"/>
              <a:t>Concerning the Prince…</a:t>
            </a:r>
          </a:p>
          <a:p>
            <a:pPr lvl="1"/>
            <a:r>
              <a:rPr lang="en-US" sz="2200" dirty="0"/>
              <a:t>He would preside over Justice (45:7-12)</a:t>
            </a:r>
          </a:p>
          <a:p>
            <a:pPr lvl="1"/>
            <a:r>
              <a:rPr lang="en-US" sz="2200" dirty="0"/>
              <a:t>People would provide offerings (45:13-16)</a:t>
            </a:r>
          </a:p>
          <a:p>
            <a:pPr lvl="1"/>
            <a:r>
              <a:rPr lang="en-US" sz="2200" dirty="0"/>
              <a:t>The Prince would offerings for “atonement” and sin (45:17-25)</a:t>
            </a:r>
          </a:p>
          <a:p>
            <a:pPr lvl="1"/>
            <a:r>
              <a:rPr lang="en-US" sz="2200" dirty="0"/>
              <a:t>Note the repetition “He shall provide” (45:22, 23, 24, 25)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075" y="360485"/>
            <a:ext cx="11676185" cy="1195753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Reign of the Prince </a:t>
            </a:r>
            <a:r>
              <a:rPr lang="en-US" sz="4400" dirty="0">
                <a:solidFill>
                  <a:schemeClr val="bg1"/>
                </a:solidFill>
              </a:rPr>
              <a:t>(Ezekiel 45:7-46:18)</a:t>
            </a:r>
          </a:p>
        </p:txBody>
      </p:sp>
    </p:spTree>
    <p:extLst>
      <p:ext uri="{BB962C8B-B14F-4D97-AF65-F5344CB8AC3E}">
        <p14:creationId xmlns:p14="http://schemas.microsoft.com/office/powerpoint/2010/main" val="142359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1042111" cy="4336775"/>
          </a:xfrm>
        </p:spPr>
        <p:txBody>
          <a:bodyPr>
            <a:normAutofit/>
          </a:bodyPr>
          <a:lstStyle/>
          <a:p>
            <a:r>
              <a:rPr lang="en-US" sz="2400" b="1" dirty="0"/>
              <a:t>Concerning the Prince… (continued)</a:t>
            </a:r>
          </a:p>
          <a:p>
            <a:pPr lvl="1"/>
            <a:r>
              <a:rPr lang="en-US" sz="2200" dirty="0"/>
              <a:t>He will “provide”, “offer” sacrifices (46:1-7)</a:t>
            </a:r>
          </a:p>
          <a:p>
            <a:pPr lvl="1"/>
            <a:r>
              <a:rPr lang="en-US" sz="2200" dirty="0"/>
              <a:t>He will offer “as much as he is able to give” (46:5, 7)</a:t>
            </a:r>
          </a:p>
          <a:p>
            <a:pPr lvl="1"/>
            <a:r>
              <a:rPr lang="en-US" sz="2200" dirty="0"/>
              <a:t>He will “be among them” (46:10)</a:t>
            </a:r>
          </a:p>
          <a:p>
            <a:pPr lvl="1"/>
            <a:r>
              <a:rPr lang="en-US" sz="2200" dirty="0"/>
              <a:t>The lamb provided (46:13-15)</a:t>
            </a:r>
          </a:p>
          <a:p>
            <a:r>
              <a:rPr lang="en-US" sz="2400" b="1" dirty="0"/>
              <a:t>The Prince Gives His Inheritance </a:t>
            </a:r>
          </a:p>
          <a:p>
            <a:pPr lvl="1"/>
            <a:r>
              <a:rPr lang="en-US" sz="2200" dirty="0"/>
              <a:t>Ezekiel 46:16-18</a:t>
            </a:r>
          </a:p>
          <a:p>
            <a:pPr lvl="1"/>
            <a:r>
              <a:rPr lang="en-US" sz="2200" dirty="0"/>
              <a:t>Romans 8:17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075" y="360485"/>
            <a:ext cx="11676185" cy="1195753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Reign of the Prince </a:t>
            </a:r>
            <a:r>
              <a:rPr lang="en-US" sz="4400" dirty="0">
                <a:solidFill>
                  <a:schemeClr val="bg1"/>
                </a:solidFill>
              </a:rPr>
              <a:t>(Ezekiel 45:7-46:18)</a:t>
            </a:r>
          </a:p>
        </p:txBody>
      </p:sp>
    </p:spTree>
    <p:extLst>
      <p:ext uri="{BB962C8B-B14F-4D97-AF65-F5344CB8AC3E}">
        <p14:creationId xmlns:p14="http://schemas.microsoft.com/office/powerpoint/2010/main" val="121141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439615"/>
            <a:ext cx="11004009" cy="11693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“Living Water” from the Temple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(Ezekiel 47:1-12)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65188"/>
            <a:ext cx="10554574" cy="3325658"/>
          </a:xfrm>
        </p:spPr>
        <p:txBody>
          <a:bodyPr>
            <a:normAutofit/>
          </a:bodyPr>
          <a:lstStyle/>
          <a:p>
            <a:r>
              <a:rPr lang="en-US" sz="2400" dirty="0"/>
              <a:t>The origin of the water (47:1)</a:t>
            </a:r>
            <a:r>
              <a:rPr lang="en-US" sz="2400" dirty="0"/>
              <a:t> </a:t>
            </a:r>
          </a:p>
          <a:p>
            <a:r>
              <a:rPr lang="en-US" sz="2400" dirty="0"/>
              <a:t>The Water flows and increases (47:2-6)</a:t>
            </a:r>
          </a:p>
          <a:p>
            <a:r>
              <a:rPr lang="en-US" sz="2400" dirty="0"/>
              <a:t>The effect of the water (47:7-12)</a:t>
            </a:r>
          </a:p>
          <a:p>
            <a:r>
              <a:rPr lang="en-US" sz="2400" dirty="0"/>
              <a:t>Interesting… Revelation 22:1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8061" y="5890846"/>
            <a:ext cx="7707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“everything will live where the water goes” (47:9)</a:t>
            </a:r>
          </a:p>
        </p:txBody>
      </p:sp>
      <p:pic>
        <p:nvPicPr>
          <p:cNvPr id="1030" name="Picture 6" descr="https://faithunlocked.files.wordpress.com/2014/07/ezekiel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253" y="2103523"/>
            <a:ext cx="4618246" cy="278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0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439615"/>
            <a:ext cx="11004009" cy="11693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End </a:t>
            </a:r>
            <a:r>
              <a:rPr lang="en-US" sz="4400" dirty="0">
                <a:solidFill>
                  <a:schemeClr val="bg1"/>
                </a:solidFill>
              </a:rPr>
              <a:t>(Ezekiel 47:13-48:35)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77" y="2180493"/>
            <a:ext cx="10889709" cy="3613638"/>
          </a:xfrm>
        </p:spPr>
        <p:txBody>
          <a:bodyPr>
            <a:normAutofit/>
          </a:bodyPr>
          <a:lstStyle/>
          <a:p>
            <a:r>
              <a:rPr lang="en-US" sz="2400" b="1" dirty="0"/>
              <a:t>More “Land Boundaries” (47:13-21)</a:t>
            </a:r>
            <a:endParaRPr lang="en-US" sz="2400" b="1" dirty="0"/>
          </a:p>
          <a:p>
            <a:pPr lvl="1"/>
            <a:r>
              <a:rPr lang="en-US" sz="2200" dirty="0"/>
              <a:t>Note “equally” (47:14)</a:t>
            </a:r>
          </a:p>
          <a:p>
            <a:pPr lvl="1"/>
            <a:r>
              <a:rPr lang="en-US" sz="2200" dirty="0"/>
              <a:t>Gentiles as well as Jews would be welcome in the new “land” (47:22-23)</a:t>
            </a:r>
          </a:p>
          <a:p>
            <a:pPr lvl="1"/>
            <a:r>
              <a:rPr lang="en-US" sz="2200" dirty="0"/>
              <a:t>Note the equality (47:22) and the term “inheritance” </a:t>
            </a:r>
          </a:p>
          <a:p>
            <a:r>
              <a:rPr lang="en-US" sz="2600" b="1" dirty="0"/>
              <a:t>The Last Word (48:30-35)</a:t>
            </a:r>
          </a:p>
          <a:p>
            <a:pPr lvl="1"/>
            <a:r>
              <a:rPr lang="en-US" sz="2400" dirty="0"/>
              <a:t>Ezekiel describes “the city” (48:30-34). Compare Revelation 21:10ff </a:t>
            </a:r>
          </a:p>
          <a:p>
            <a:pPr lvl="1"/>
            <a:r>
              <a:rPr lang="en-US" sz="2400" dirty="0"/>
              <a:t>After describing the future “city” God says…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369277" y="5890846"/>
            <a:ext cx="111574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“…and the name of that city from that day shall be </a:t>
            </a:r>
            <a:r>
              <a:rPr lang="en-US" sz="2400" b="1" dirty="0">
                <a:solidFill>
                  <a:srgbClr val="FFFF00"/>
                </a:solidFill>
              </a:rPr>
              <a:t>“The Lord is There”” </a:t>
            </a:r>
            <a:r>
              <a:rPr lang="en-US" sz="2400" dirty="0">
                <a:solidFill>
                  <a:srgbClr val="FFFF00"/>
                </a:solidFill>
              </a:rPr>
              <a:t>(Ezekiel 48:35… final words of the book)</a:t>
            </a:r>
          </a:p>
        </p:txBody>
      </p:sp>
    </p:spTree>
    <p:extLst>
      <p:ext uri="{BB962C8B-B14F-4D97-AF65-F5344CB8AC3E}">
        <p14:creationId xmlns:p14="http://schemas.microsoft.com/office/powerpoint/2010/main" val="5936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301</TotalTime>
  <Words>385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Quotable</vt:lpstr>
      <vt:lpstr>Ezekiel 45-48 The “Future Temple” (Part 2)</vt:lpstr>
      <vt:lpstr>The Division of “the Land” Begins (Ezekiel 45:1-6)</vt:lpstr>
      <vt:lpstr>The Reign of the Prince (Ezekiel 45:7-46:18)</vt:lpstr>
      <vt:lpstr>The Reign of the Prince (Ezekiel 45:7-46:18)</vt:lpstr>
      <vt:lpstr>“Living Water” from the Temple  (Ezekiel 47:1-12)</vt:lpstr>
      <vt:lpstr>The End (Ezekiel 47:13-48:35)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40-44 The “Future Temple” (Part 1)</dc:title>
  <dc:creator>Marc Shotts</dc:creator>
  <cp:lastModifiedBy>Marc Shotts</cp:lastModifiedBy>
  <cp:revision>27</cp:revision>
  <dcterms:created xsi:type="dcterms:W3CDTF">2016-11-30T01:58:23Z</dcterms:created>
  <dcterms:modified xsi:type="dcterms:W3CDTF">2016-12-07T04:35:44Z</dcterms:modified>
</cp:coreProperties>
</file>